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2"/>
  </p:notesMasterIdLst>
  <p:sldIdLst>
    <p:sldId id="256" r:id="rId2"/>
    <p:sldId id="257" r:id="rId3"/>
    <p:sldId id="294" r:id="rId4"/>
    <p:sldId id="296" r:id="rId5"/>
    <p:sldId id="299" r:id="rId6"/>
    <p:sldId id="301" r:id="rId7"/>
    <p:sldId id="300" r:id="rId8"/>
    <p:sldId id="298" r:id="rId9"/>
    <p:sldId id="297" r:id="rId10"/>
    <p:sldId id="295" r:id="rId11"/>
    <p:sldId id="315" r:id="rId12"/>
    <p:sldId id="314" r:id="rId13"/>
    <p:sldId id="312" r:id="rId14"/>
    <p:sldId id="311" r:id="rId15"/>
    <p:sldId id="310" r:id="rId16"/>
    <p:sldId id="309" r:id="rId17"/>
    <p:sldId id="308" r:id="rId18"/>
    <p:sldId id="307" r:id="rId19"/>
    <p:sldId id="369" r:id="rId20"/>
    <p:sldId id="323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ADB04-31B4-46E2-B5F0-098260544916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31A2-E5B4-4BF1-8DDC-1741FBCA6D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8446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731A2-E5B4-4BF1-8DDC-1741FBCA6DC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7412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ransition spd="slow" advClick="0" advTm="3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3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3500668-C0C8-45EE-8F88-F0AA5107D741}" type="datetimeFigureOut">
              <a:rPr lang="pl-PL" smtClean="0"/>
              <a:pPr/>
              <a:t>2015-05-03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C4E9989-5601-47AB-9013-976B08E80B6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Click="0" advTm="3000">
    <p:pull dir="d"/>
  </p:transition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PROJEKT EDUKACYJNY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„Co można zrobić i w jaki sposób zachęcić uczniów do czynnego uprawiania sportu?”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66589198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</a:t>
            </a:r>
            <a:r>
              <a:rPr lang="pl-PL" sz="3600" i="1" dirty="0" smtClean="0"/>
              <a:t>Na zakończenie zrobiliśmy sobie wspólne zdjęcia</a:t>
            </a:r>
            <a:endParaRPr lang="pl-PL" sz="3600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03240">
            <a:off x="406819" y="2554673"/>
            <a:ext cx="3742457" cy="2913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04301">
            <a:off x="4793107" y="2736675"/>
            <a:ext cx="3714751" cy="3142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817472272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576064"/>
          </a:xfrm>
        </p:spPr>
        <p:txBody>
          <a:bodyPr/>
          <a:lstStyle/>
          <a:p>
            <a:r>
              <a:rPr lang="pl-PL" dirty="0" smtClean="0"/>
              <a:t>Spotkanie z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,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200" i="1" dirty="0" smtClean="0">
                <a:latin typeface="+mn-lt"/>
              </a:rPr>
              <a:t>Spotkanie z Panią z Stacji </a:t>
            </a:r>
            <a:r>
              <a:rPr lang="pl-PL" sz="3200" i="1" dirty="0" smtClean="0">
                <a:latin typeface="+mn-lt"/>
              </a:rPr>
              <a:t>Sanitarno-Epidemiologicznej</a:t>
            </a:r>
            <a:r>
              <a:rPr lang="pl-PL" sz="3600" dirty="0">
                <a:latin typeface="+mn-lt"/>
              </a:rPr>
              <a:t/>
            </a:r>
            <a:br>
              <a:rPr lang="pl-PL" sz="3600" dirty="0">
                <a:latin typeface="+mn-lt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84984"/>
            <a:ext cx="4117607" cy="324036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237353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936104"/>
          </a:xfrm>
        </p:spPr>
        <p:txBody>
          <a:bodyPr/>
          <a:lstStyle/>
          <a:p>
            <a:r>
              <a:rPr lang="pl-PL" sz="3600" dirty="0" smtClean="0"/>
              <a:t>Z tej prezentacji dowiedzieliśmy się: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quarter" idx="13"/>
          </p:nvPr>
        </p:nvSpPr>
        <p:spPr>
          <a:xfrm>
            <a:off x="395536" y="2060848"/>
            <a:ext cx="4738864" cy="3910168"/>
          </a:xfrm>
        </p:spPr>
        <p:txBody>
          <a:bodyPr/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Jak zdrowo się odżywiać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Jakie są skutki złego żywienia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Jakie są skutki nadmiernego odchudzania się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15" name="Symbol zastępczy zawartości 1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93734">
            <a:off x="4707860" y="2421669"/>
            <a:ext cx="3593804" cy="3253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6267007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pl-PL" sz="3600" dirty="0" smtClean="0"/>
              <a:t>Wszyscy zadawaliśmy </a:t>
            </a:r>
            <a:r>
              <a:rPr lang="pl-PL" sz="3600" dirty="0" smtClean="0"/>
              <a:t>pytania, </a:t>
            </a:r>
            <a:r>
              <a:rPr lang="pl-PL" sz="3600" dirty="0" smtClean="0"/>
              <a:t>na które padały bardzo ciekawe odpowiedzi </a:t>
            </a:r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72816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xmlns="" val="1898931077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323528" y="476672"/>
            <a:ext cx="8041440" cy="1442674"/>
          </a:xfrm>
        </p:spPr>
        <p:txBody>
          <a:bodyPr/>
          <a:lstStyle/>
          <a:p>
            <a:r>
              <a:rPr lang="pl-PL" sz="3600" i="1" dirty="0" smtClean="0"/>
              <a:t>Byliśmy bardzo zadowoleni z tak bardzo pouczających </a:t>
            </a:r>
            <a:r>
              <a:rPr lang="pl-PL" sz="3600" i="1" dirty="0" smtClean="0"/>
              <a:t>tematów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3691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708920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8494079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pl-PL" sz="3600" i="1" dirty="0" smtClean="0"/>
              <a:t>Na zakończenie całej prezentacji złożyliśmy serdeczne podziękowania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56792"/>
            <a:ext cx="5976664" cy="4482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96218076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pl-PL" sz="3200" i="1" dirty="0"/>
              <a:t>J</a:t>
            </a:r>
            <a:r>
              <a:rPr lang="pl-PL" sz="3200" i="1" dirty="0" smtClean="0"/>
              <a:t>eszcze jednym z  bardzo ciekawych punktów projektu było przeprowadzenie testu pomiaru wydolności.</a:t>
            </a:r>
            <a:endParaRPr lang="pl-PL" sz="3200" i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78461">
            <a:off x="788814" y="2149033"/>
            <a:ext cx="3081110" cy="411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402" y="1844824"/>
            <a:ext cx="403058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1188352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pl-PL" sz="4400" dirty="0" smtClean="0"/>
              <a:t>Do ćwiczenia uczniowie podeszli bardzo energicznie.</a:t>
            </a:r>
            <a:endParaRPr lang="pl-PL" sz="4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16832"/>
            <a:ext cx="3456384" cy="431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772816"/>
            <a:ext cx="3672408" cy="4464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075407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41440" cy="1442674"/>
          </a:xfrm>
        </p:spPr>
        <p:txBody>
          <a:bodyPr/>
          <a:lstStyle/>
          <a:p>
            <a:r>
              <a:rPr lang="pl-PL" sz="3600" dirty="0" smtClean="0"/>
              <a:t>Taki rodzaj testu, który jest pomiarem wydolności  zainteresował bardzo wielu uczniów.</a:t>
            </a:r>
            <a:endParaRPr lang="pl-PL" sz="36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59409">
            <a:off x="644853" y="1979347"/>
            <a:ext cx="3165102" cy="422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88840"/>
            <a:ext cx="3024336" cy="436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73192600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7584" y="188640"/>
            <a:ext cx="78488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i="1" dirty="0" smtClean="0"/>
              <a:t>Cały Projekt bardzo nam się podobał i mamy nadzieje na więcej takich projektów.</a:t>
            </a:r>
          </a:p>
        </p:txBody>
      </p:sp>
    </p:spTree>
    <p:extLst>
      <p:ext uri="{BB962C8B-B14F-4D97-AF65-F5344CB8AC3E}">
        <p14:creationId xmlns:p14="http://schemas.microsoft.com/office/powerpoint/2010/main" xmlns="" val="3111184423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PREZENTACJA PRZEDSTAWICIELEK Z FIRMY „FOREVER”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708920"/>
            <a:ext cx="3657600" cy="274320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56270">
            <a:off x="5635904" y="2245159"/>
            <a:ext cx="2736304" cy="3649686"/>
          </a:xfrm>
        </p:spPr>
      </p:pic>
    </p:spTree>
    <p:extLst>
      <p:ext uri="{BB962C8B-B14F-4D97-AF65-F5344CB8AC3E}">
        <p14:creationId xmlns:p14="http://schemas.microsoft.com/office/powerpoint/2010/main" xmlns="" val="164132293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0842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15616" y="620688"/>
            <a:ext cx="66967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C00000"/>
                </a:solidFill>
              </a:rPr>
              <a:t>Prezentację przygotowała </a:t>
            </a:r>
            <a:r>
              <a:rPr lang="pl-PL" sz="2800" dirty="0" smtClean="0">
                <a:solidFill>
                  <a:srgbClr val="C00000"/>
                </a:solidFill>
              </a:rPr>
              <a:t>grupa I</a:t>
            </a:r>
            <a:endParaRPr lang="pl-PL" sz="2800" dirty="0" smtClean="0">
              <a:solidFill>
                <a:srgbClr val="C00000"/>
              </a:solidFill>
            </a:endParaRPr>
          </a:p>
          <a:p>
            <a:endParaRPr lang="pl-PL" sz="2800" dirty="0" smtClean="0">
              <a:solidFill>
                <a:srgbClr val="C00000"/>
              </a:solidFill>
            </a:endParaRPr>
          </a:p>
          <a:p>
            <a:r>
              <a:rPr lang="pl-PL" sz="2800" dirty="0" smtClean="0">
                <a:solidFill>
                  <a:srgbClr val="C00000"/>
                </a:solidFill>
              </a:rPr>
              <a:t>Wiktoria </a:t>
            </a:r>
            <a:r>
              <a:rPr lang="pl-PL" sz="2800" dirty="0" err="1" smtClean="0">
                <a:solidFill>
                  <a:srgbClr val="C00000"/>
                </a:solidFill>
              </a:rPr>
              <a:t>Skotniczna</a:t>
            </a:r>
            <a:endParaRPr lang="pl-PL" sz="2800" dirty="0" smtClean="0">
              <a:solidFill>
                <a:srgbClr val="C00000"/>
              </a:solidFill>
            </a:endParaRPr>
          </a:p>
          <a:p>
            <a:r>
              <a:rPr lang="pl-PL" sz="2800" dirty="0" err="1" smtClean="0">
                <a:solidFill>
                  <a:srgbClr val="C00000"/>
                </a:solidFill>
              </a:rPr>
              <a:t>Sadzawicka</a:t>
            </a:r>
            <a:r>
              <a:rPr lang="pl-PL" sz="2800" dirty="0" smtClean="0">
                <a:solidFill>
                  <a:srgbClr val="C00000"/>
                </a:solidFill>
              </a:rPr>
              <a:t> Andżelika</a:t>
            </a:r>
          </a:p>
          <a:p>
            <a:r>
              <a:rPr lang="pl-PL" sz="2800" dirty="0" smtClean="0">
                <a:solidFill>
                  <a:srgbClr val="C00000"/>
                </a:solidFill>
              </a:rPr>
              <a:t>Szlęzak Justyna</a:t>
            </a:r>
          </a:p>
          <a:p>
            <a:r>
              <a:rPr lang="pl-PL" sz="2800" dirty="0" smtClean="0">
                <a:solidFill>
                  <a:srgbClr val="C00000"/>
                </a:solidFill>
              </a:rPr>
              <a:t>Sroka Dawid</a:t>
            </a:r>
          </a:p>
          <a:p>
            <a:r>
              <a:rPr lang="pl-PL" sz="2800" dirty="0" smtClean="0">
                <a:solidFill>
                  <a:srgbClr val="C00000"/>
                </a:solidFill>
              </a:rPr>
              <a:t>Pankowski Daniel</a:t>
            </a:r>
          </a:p>
          <a:p>
            <a:r>
              <a:rPr lang="pl-PL" sz="8800" smtClean="0"/>
              <a:t>	</a:t>
            </a:r>
            <a:endParaRPr lang="pl-PL" sz="8800" dirty="0" smtClean="0"/>
          </a:p>
        </p:txBody>
      </p:sp>
    </p:spTree>
    <p:extLst>
      <p:ext uri="{BB962C8B-B14F-4D97-AF65-F5344CB8AC3E}">
        <p14:creationId xmlns:p14="http://schemas.microsoft.com/office/powerpoint/2010/main" xmlns="" val="2931068089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10173">
            <a:off x="5698697" y="2157682"/>
            <a:ext cx="2781029" cy="2927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41439" cy="864096"/>
          </a:xfrm>
        </p:spPr>
        <p:txBody>
          <a:bodyPr/>
          <a:lstStyle/>
          <a:p>
            <a:r>
              <a:rPr lang="pl-PL" sz="3600" dirty="0" smtClean="0"/>
              <a:t>Z tej prezentacji dowiedzieliśmy się:</a:t>
            </a:r>
            <a:endParaRPr lang="pl-PL" sz="3600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755576" y="1772816"/>
            <a:ext cx="4525889" cy="403244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Jakie są zamienniki w pożywieniu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Jakie są osiągnięcia </a:t>
            </a: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polskich </a:t>
            </a: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sportowców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Jak zdrowo się odżywiać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pl-PL" sz="2800" dirty="0" smtClean="0">
                <a:ln>
                  <a:solidFill>
                    <a:schemeClr val="tx2">
                      <a:lumMod val="50000"/>
                      <a:lumOff val="50000"/>
                    </a:schemeClr>
                  </a:solidFill>
                </a:ln>
              </a:rPr>
              <a:t>Jakich kosmetyków używać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800" dirty="0" smtClean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800" dirty="0" smtClean="0">
              <a:ln>
                <a:solidFill>
                  <a:schemeClr val="tx2">
                    <a:lumMod val="50000"/>
                    <a:lumOff val="50000"/>
                  </a:schemeClr>
                </a:solidFill>
              </a:ln>
            </a:endParaRPr>
          </a:p>
          <a:p>
            <a:pPr algn="l"/>
            <a:endParaRPr lang="pl-PL" sz="2800" dirty="0" smtClean="0"/>
          </a:p>
          <a:p>
            <a:pPr marL="342900" indent="-342900" algn="l">
              <a:buFont typeface="Wingdings" panose="05000000000000000000" pitchFamily="2" charset="2"/>
              <a:buChar char="ü"/>
            </a:pPr>
            <a:endParaRPr lang="pl-P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517394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koniec </a:t>
            </a:r>
            <a:r>
              <a:rPr lang="pl-PL" dirty="0" smtClean="0"/>
              <a:t>wręczyliśmy Paniom podziękowania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564904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Symbol zastępczy zawartości 1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564904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662786490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Spotkanie z piłkarzami i trenerami GKS Katowice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50832">
            <a:off x="490061" y="2477714"/>
            <a:ext cx="3657600" cy="2743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7498">
            <a:off x="4943433" y="2786705"/>
            <a:ext cx="3657600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16152966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97184" cy="1480270"/>
          </a:xfrm>
        </p:spPr>
        <p:txBody>
          <a:bodyPr/>
          <a:lstStyle/>
          <a:p>
            <a:r>
              <a:rPr lang="pl-PL" sz="3200" dirty="0" smtClean="0"/>
              <a:t>Na początku mieliśmy przyjemność przeprowadzenia wywiadu, w którym brali udział trenerzy i zawodnicy: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2492896"/>
            <a:ext cx="2038350" cy="2705100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24100"/>
            <a:ext cx="2038350" cy="2705100"/>
          </a:xfrm>
        </p:spPr>
      </p:pic>
      <p:sp>
        <p:nvSpPr>
          <p:cNvPr id="6" name="pole tekstowe 5"/>
          <p:cNvSpPr txBox="1"/>
          <p:nvPr/>
        </p:nvSpPr>
        <p:spPr>
          <a:xfrm>
            <a:off x="1547664" y="52292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 TRENER </a:t>
            </a:r>
          </a:p>
          <a:p>
            <a:r>
              <a:rPr lang="pl-PL" dirty="0" smtClean="0"/>
              <a:t>SKOWRONEK</a:t>
            </a:r>
          </a:p>
          <a:p>
            <a:r>
              <a:rPr lang="pl-PL" dirty="0" smtClean="0"/>
              <a:t>ARTUR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68144" y="522920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II TRENER</a:t>
            </a:r>
          </a:p>
          <a:p>
            <a:r>
              <a:rPr lang="pl-PL" dirty="0" smtClean="0"/>
              <a:t>MOKRY</a:t>
            </a:r>
          </a:p>
          <a:p>
            <a:r>
              <a:rPr lang="pl-PL" dirty="0" smtClean="0"/>
              <a:t>GRZEGORZ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476693267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756576" cy="6858000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idx="4294967295"/>
          </p:nvPr>
        </p:nvSpPr>
        <p:spPr>
          <a:xfrm>
            <a:off x="539552" y="2204864"/>
            <a:ext cx="8042275" cy="1443037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PIŁKARZE: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4664"/>
            <a:ext cx="1656184" cy="21979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251990"/>
            <a:ext cx="1895028" cy="251489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319320"/>
            <a:ext cx="1712793" cy="227305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362" y="3226771"/>
            <a:ext cx="1858531" cy="246646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64761" y="264506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DUDA</a:t>
            </a:r>
          </a:p>
          <a:p>
            <a:r>
              <a:rPr lang="pl-PL" sz="2000" dirty="0" smtClean="0">
                <a:solidFill>
                  <a:schemeClr val="bg1"/>
                </a:solidFill>
              </a:rPr>
              <a:t>SŁAWOMIR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64761" y="5766886"/>
            <a:ext cx="173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CZERWIŃSKI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ALAN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732240" y="569323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BĘTKOWKI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KAMIL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917027" y="2619214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PIETRZAK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RAFAŁ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896129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185"/>
            <a:ext cx="9144000" cy="6826154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41439" cy="209725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Z tego wywiadu uzyskaliśmy odpowiedzi na pytania: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810545" y="4581128"/>
            <a:ext cx="7467601" cy="2592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 smtClean="0">
                <a:solidFill>
                  <a:schemeClr val="tx1"/>
                </a:solidFill>
              </a:rPr>
              <a:t>Od którego roku życia zaczął Pan trenować?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 smtClean="0">
                <a:solidFill>
                  <a:schemeClr val="tx1"/>
                </a:solidFill>
              </a:rPr>
              <a:t>Ile Panowie zarabiają?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 smtClean="0">
                <a:solidFill>
                  <a:schemeClr val="tx1"/>
                </a:solidFill>
              </a:rPr>
              <a:t>Jakich Państwo mieli idolów?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i="1" dirty="0" smtClean="0">
                <a:solidFill>
                  <a:schemeClr val="tx1"/>
                </a:solidFill>
              </a:rPr>
              <a:t>Ile czasu Panowie poświęcają czasu na treningi?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406870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7999">
              <a:schemeClr val="accent2">
                <a:lumMod val="20000"/>
                <a:lumOff val="80000"/>
              </a:schemeClr>
            </a:gs>
            <a:gs pos="36000">
              <a:schemeClr val="accent2">
                <a:lumMod val="20000"/>
                <a:lumOff val="80000"/>
              </a:schemeClr>
            </a:gs>
            <a:gs pos="61000">
              <a:schemeClr val="accent2">
                <a:lumMod val="20000"/>
                <a:lumOff val="80000"/>
              </a:schemeClr>
            </a:gs>
            <a:gs pos="82001">
              <a:schemeClr val="accent2">
                <a:lumMod val="20000"/>
                <a:lumOff val="80000"/>
              </a:schemeClr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Później nasi uczniowie mieli okazje uczestniczyć w zajęciach i grze z udziałem zaproszonych zawodników klubu GKS Katowice</a:t>
            </a:r>
            <a:endParaRPr lang="pl-PL" sz="2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88840"/>
            <a:ext cx="338437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420888"/>
            <a:ext cx="4313171" cy="3234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58402731"/>
      </p:ext>
    </p:extLst>
  </p:cSld>
  <p:clrMapOvr>
    <a:masterClrMapping/>
  </p:clrMapOvr>
  <p:transition spd="slow" advClick="0" advTm="3000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301</TotalTime>
  <Words>260</Words>
  <Application>Microsoft Office PowerPoint</Application>
  <PresentationFormat>Pokaz na ekranie (4:3)</PresentationFormat>
  <Paragraphs>57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Sketchbook</vt:lpstr>
      <vt:lpstr>PROJEKT EDUKACYJNY</vt:lpstr>
      <vt:lpstr>PREZENTACJA PRZEDSTAWICIELEK Z FIRMY „FOREVER”</vt:lpstr>
      <vt:lpstr>Z tej prezentacji dowiedzieliśmy się:</vt:lpstr>
      <vt:lpstr>Na koniec wręczyliśmy Paniom podziękowania</vt:lpstr>
      <vt:lpstr>Spotkanie z piłkarzami i trenerami GKS Katowice</vt:lpstr>
      <vt:lpstr>Na początku mieliśmy przyjemność przeprowadzenia wywiadu, w którym brali udział trenerzy i zawodnicy: </vt:lpstr>
      <vt:lpstr>PIŁKARZE:</vt:lpstr>
      <vt:lpstr>Z tego wywiadu uzyskaliśmy odpowiedzi na pytania:</vt:lpstr>
      <vt:lpstr>Później nasi uczniowie mieli okazje uczestniczyć w zajęciach i grze z udziałem zaproszonych zawodników klubu GKS Katowice</vt:lpstr>
      <vt:lpstr> Na zakończenie zrobiliśmy sobie wspólne zdjęcia</vt:lpstr>
      <vt:lpstr>Spotkanie z                      ,                                           Spotkanie z Panią z Stacji Sanitarno-Epidemiologicznej                                                               </vt:lpstr>
      <vt:lpstr>Z tej prezentacji dowiedzieliśmy się: </vt:lpstr>
      <vt:lpstr>Wszyscy zadawaliśmy pytania, na które padały bardzo ciekawe odpowiedzi </vt:lpstr>
      <vt:lpstr>Byliśmy bardzo zadowoleni z tak bardzo pouczających tematów</vt:lpstr>
      <vt:lpstr>Na zakończenie całej prezentacji złożyliśmy serdeczne podziękowania.</vt:lpstr>
      <vt:lpstr>Jeszcze jednym z  bardzo ciekawych punktów projektu było przeprowadzenie testu pomiaru wydolności.</vt:lpstr>
      <vt:lpstr>Do ćwiczenia uczniowie podeszli bardzo energicznie.</vt:lpstr>
      <vt:lpstr>Taki rodzaj testu, który jest pomiarem wydolności  zainteresował bardzo wielu uczniów.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</dc:title>
  <dc:creator>Użytkownik pełnoletni</dc:creator>
  <cp:lastModifiedBy>ReniaD</cp:lastModifiedBy>
  <cp:revision>45</cp:revision>
  <dcterms:created xsi:type="dcterms:W3CDTF">2015-03-18T10:13:16Z</dcterms:created>
  <dcterms:modified xsi:type="dcterms:W3CDTF">2015-05-03T06:12:37Z</dcterms:modified>
</cp:coreProperties>
</file>