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5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10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10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10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10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10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10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10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10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10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10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10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1EF98-3502-4A4E-A06C-FCB481E6D394}" type="datetimeFigureOut">
              <a:rPr lang="pl-PL" smtClean="0"/>
              <a:pPr/>
              <a:t>2014-11-13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F9178-76D6-47CF-9272-3814B0BEAB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ReniaD\Desktop\Renia\Renia%20praca\Piosenki\28%20Sciezka%2028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95536" y="188640"/>
            <a:ext cx="81369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pl-PL" sz="5400" spc="100" dirty="0" smtClean="0">
                <a:ln w="180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Śniadanie</a:t>
            </a:r>
            <a:r>
              <a:rPr lang="pl-PL" sz="5400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pl-PL" sz="5400" spc="100" dirty="0" smtClean="0">
                <a:ln w="180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Daje</a:t>
            </a:r>
            <a:r>
              <a:rPr lang="pl-PL" sz="5400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pl-PL" sz="5400" b="1" spc="100" dirty="0" smtClean="0">
                <a:ln w="180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Moc</a:t>
            </a:r>
            <a:endParaRPr lang="pl-PL" sz="5400" b="1" cap="none" spc="100" dirty="0">
              <a:ln w="18000">
                <a:solidFill>
                  <a:schemeClr val="tx2">
                    <a:lumMod val="50000"/>
                  </a:schemeClr>
                </a:solidFill>
                <a:prstDash val="solid"/>
              </a:ln>
              <a:blipFill>
                <a:blip r:embed="rId4"/>
                <a:stretch>
                  <a:fillRect/>
                </a:stretch>
              </a:blip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0" y="515719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Przedstawiamy wspólne śniadanie uczniów z klasy II i III ze Szkoły Podstawowej nr 2 w Bukownie  </a:t>
            </a:r>
          </a:p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7 listopada 2014 roku </a:t>
            </a:r>
            <a:endParaRPr lang="pl-PL" sz="2800" b="1" dirty="0"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7" name="28 Sciezka 2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60432" y="1628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Symbol zastępczy zawartości 7" descr="DSCN59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6048717" cy="4525963"/>
          </a:xfrm>
          <a:ln>
            <a:solidFill>
              <a:srgbClr val="FFC000"/>
            </a:solidFill>
          </a:ln>
        </p:spPr>
      </p:pic>
      <p:sp>
        <p:nvSpPr>
          <p:cNvPr id="9" name="pole tekstowe 8"/>
          <p:cNvSpPr txBox="1"/>
          <p:nvPr/>
        </p:nvSpPr>
        <p:spPr>
          <a:xfrm>
            <a:off x="251520" y="4797152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Marchewkowy sok? Czemu nie…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Obraz 9" descr="DSCN5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8968" y="2708920"/>
            <a:ext cx="5545032" cy="41490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Obraz 10" descr="DSCN59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3668" y="0"/>
            <a:ext cx="3620332" cy="2708920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N59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48717" cy="4525963"/>
          </a:xfr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Obraz 4" descr="DSCN5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5202" y="2780928"/>
            <a:ext cx="5448797" cy="40770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pole tekstowe 5"/>
          <p:cNvSpPr txBox="1"/>
          <p:nvPr/>
        </p:nvSpPr>
        <p:spPr>
          <a:xfrm>
            <a:off x="395536" y="501317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A na deser pyszna sałatka owocowa…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az 6" descr="DSCN5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7433" y="0"/>
            <a:ext cx="3716567" cy="2780928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N59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71392" y="0"/>
            <a:ext cx="5472608" cy="4094888"/>
          </a:xfrm>
          <a:ln>
            <a:solidFill>
              <a:srgbClr val="FF0000"/>
            </a:solidFill>
          </a:ln>
        </p:spPr>
      </p:pic>
      <p:pic>
        <p:nvPicPr>
          <p:cNvPr id="5" name="Obraz 4" descr="DSCN5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17430"/>
            <a:ext cx="4999080" cy="374057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Obraz 5" descr="DSCN59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9" y="3760275"/>
            <a:ext cx="4139952" cy="309772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39552" y="177281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Jedzenia coraz mniej…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652120" y="630932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Talerze puste…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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467544" y="5157192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Została marchewka… też dobra i zdrowa!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609329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Jeszcze trochę sprzątania…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39552" y="5589240"/>
            <a:ext cx="8136904" cy="1015663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pl-PL" sz="6000" b="1" dirty="0" smtClean="0"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pl-PL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6000" b="1" dirty="0" smtClean="0"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zobaczenia</a:t>
            </a:r>
            <a:r>
              <a:rPr lang="pl-PL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6000" b="1" smtClean="0"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pl-PL" sz="6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6000" b="1" smtClean="0"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rok!</a:t>
            </a:r>
            <a:endParaRPr lang="pl-PL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Na ten dzień nasi uczniowie czekali z niecierpliwością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4" name="Obraz 3" descr="DSCN5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3464460" cy="259228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Obraz 5" descr="DSCN5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77072"/>
            <a:ext cx="3462685" cy="259096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Obraz 4" descr="DSCN58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871513"/>
            <a:ext cx="4968552" cy="371772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N58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374500" cy="3273227"/>
          </a:xfrm>
          <a:ln>
            <a:solidFill>
              <a:srgbClr val="FFC000"/>
            </a:solidFill>
          </a:ln>
        </p:spPr>
      </p:pic>
      <p:pic>
        <p:nvPicPr>
          <p:cNvPr id="6" name="Obraz 5" descr="DSCN5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9500" y="2852936"/>
            <a:ext cx="4973507" cy="372143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7" name="pole tekstowe 6"/>
          <p:cNvSpPr txBox="1"/>
          <p:nvPr/>
        </p:nvSpPr>
        <p:spPr>
          <a:xfrm>
            <a:off x="395536" y="4149080"/>
            <a:ext cx="3096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Szybko opanowaliśmy początkowe zamieszanie…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39552" y="0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Ponieważ byliśmy bardzo głodni, czym </a:t>
            </a:r>
            <a:r>
              <a:rPr lang="pl-PL" sz="2800" b="1" smtClean="0">
                <a:latin typeface="Times New Roman" pitchFamily="18" charset="0"/>
                <a:cs typeface="Times New Roman" pitchFamily="18" charset="0"/>
              </a:rPr>
              <a:t>prędzej zabraliśmy 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się do pracy i nasz stół zapełniał się w rekordowym tempie… 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 descr="DSCN58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3101972" cy="232105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Obraz 5" descr="DSCN58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124744"/>
            <a:ext cx="3775617" cy="282511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Obraz 6" descr="DSCN58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3117430"/>
            <a:ext cx="4999080" cy="3740570"/>
          </a:xfrm>
          <a:prstGeom prst="rect">
            <a:avLst/>
          </a:prstGeom>
          <a:ln>
            <a:solidFill>
              <a:srgbClr val="003054"/>
            </a:solidFill>
          </a:ln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N58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6624736" cy="4956970"/>
          </a:xfrm>
          <a:ln>
            <a:solidFill>
              <a:srgbClr val="002060"/>
            </a:solidFill>
          </a:ln>
        </p:spPr>
      </p:pic>
      <p:sp>
        <p:nvSpPr>
          <p:cNvPr id="5" name="pole tekstowe 4"/>
          <p:cNvSpPr txBox="1"/>
          <p:nvPr/>
        </p:nvSpPr>
        <p:spPr>
          <a:xfrm>
            <a:off x="683568" y="530120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Mali szefowie kuchni zgłosili gotowość swoich kolegów do wspólnego śniadania…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67544" y="602128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Rzeczywiście, wygląda na to, że możemy zaczynać…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ymbol zastępczy zawartości 6" descr="DSCN58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44032"/>
            <a:ext cx="7704856" cy="5765172"/>
          </a:xfrm>
          <a:ln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N58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104478" cy="3071183"/>
          </a:xfrm>
          <a:ln>
            <a:solidFill>
              <a:srgbClr val="FF0000"/>
            </a:solidFill>
          </a:ln>
        </p:spPr>
      </p:pic>
      <p:pic>
        <p:nvPicPr>
          <p:cNvPr id="5" name="Obraz 4" descr="DSCN58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60648"/>
            <a:ext cx="4064322" cy="304113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Obraz 5" descr="DSCN58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140968"/>
            <a:ext cx="4711048" cy="352505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pole tekstowe 6"/>
          <p:cNvSpPr txBox="1"/>
          <p:nvPr/>
        </p:nvSpPr>
        <p:spPr>
          <a:xfrm>
            <a:off x="251520" y="3645024"/>
            <a:ext cx="20162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Oczywiście, przed jedzeniem odrobina higieny…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3528" y="508518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I już można jeść…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braz 7" descr="DSCN5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4840" y="188640"/>
            <a:ext cx="5389160" cy="403244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Obraz 5" descr="DSCN58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356992"/>
            <a:ext cx="4351008" cy="325564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Symbol zastępczy zawartości 3" descr="DSCN589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2060848"/>
            <a:ext cx="3849400" cy="2880320"/>
          </a:xfrm>
          <a:ln>
            <a:solidFill>
              <a:schemeClr val="bg2">
                <a:lumMod val="25000"/>
              </a:schemeClr>
            </a:solidFill>
          </a:ln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339752" y="3717032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 nadal jeść, bo bardzo smakuje…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ymbol zastępczy zawartości 5" descr="DSCN59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27984" y="4221088"/>
            <a:ext cx="3524097" cy="2636912"/>
          </a:xfrm>
          <a:ln>
            <a:solidFill>
              <a:schemeClr val="tx1"/>
            </a:solidFill>
          </a:ln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136</Words>
  <Application>Microsoft Office PowerPoint</Application>
  <PresentationFormat>Pokaz na ekranie (4:3)</PresentationFormat>
  <Paragraphs>18</Paragraphs>
  <Slides>15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Motyw pakietu Office</vt:lpstr>
      <vt:lpstr>Slajd 1</vt:lpstr>
      <vt:lpstr>Na ten dzień nasi uczniowie czekali z niecierpliwością 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ReniaD</dc:creator>
  <cp:lastModifiedBy>ReniaD</cp:lastModifiedBy>
  <cp:revision>23</cp:revision>
  <dcterms:created xsi:type="dcterms:W3CDTF">2014-11-07T14:46:05Z</dcterms:created>
  <dcterms:modified xsi:type="dcterms:W3CDTF">2014-11-13T14:54:46Z</dcterms:modified>
</cp:coreProperties>
</file>